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1" d="100"/>
          <a:sy n="21" d="100"/>
        </p:scale>
        <p:origin x="1483" y="125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MANTENHA A NATUREZA SAUDÁVEL,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pt-B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não traga plantas para casa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925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B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Está a viajar fora da UE? Tire fotografias das suas plantas favoritas, mas não as traga consigo. Evite a propagação de novas pragas!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05DD58F-CE33-4BF2-A2FA-4D728798CE85}"/>
</file>

<file path=customXml/itemProps2.xml><?xml version="1.0" encoding="utf-8"?>
<ds:datastoreItem xmlns:ds="http://schemas.openxmlformats.org/officeDocument/2006/customXml" ds:itemID="{DE9D1685-69EF-436A-8C7C-D6D1CEEB5CC4}"/>
</file>

<file path=customXml/itemProps3.xml><?xml version="1.0" encoding="utf-8"?>
<ds:datastoreItem xmlns:ds="http://schemas.openxmlformats.org/officeDocument/2006/customXml" ds:itemID="{89894FE6-5F76-4CB8-A207-C019E493417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MANTENHA A NATUREZA SAUDÁVEL, não traga plantas para casa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15</cp:revision>
  <dcterms:created xsi:type="dcterms:W3CDTF">2023-07-20T13:19:27Z</dcterms:created>
  <dcterms:modified xsi:type="dcterms:W3CDTF">2023-07-25T10:25:00Z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